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96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99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04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1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495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73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721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640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53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3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93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5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6930E-D57E-4A57-833B-F71FAA097407}" type="datetimeFigureOut">
              <a:rPr lang="ru-RU" smtClean="0"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EFD26-FF08-4B39-8E73-323B2E581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5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470025"/>
          </a:xfrm>
        </p:spPr>
        <p:txBody>
          <a:bodyPr/>
          <a:lstStyle/>
          <a:p>
            <a:r>
              <a:rPr lang="uk-UA" dirty="0" smtClean="0"/>
              <a:t>Конституція України – основний закон держави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400800" cy="1752600"/>
          </a:xfrm>
        </p:spPr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Презентацію виконала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студентка 421 гр. ФДПО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Волянюк Анастасія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802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23528" y="260647"/>
            <a:ext cx="8568952" cy="2808313"/>
          </a:xfrm>
        </p:spPr>
        <p:txBody>
          <a:bodyPr>
            <a:noAutofit/>
          </a:bodyPr>
          <a:lstStyle/>
          <a:p>
            <a:r>
              <a:rPr lang="ru-RU" sz="3200" dirty="0" err="1"/>
              <a:t>Найголовнішим</a:t>
            </a:r>
            <a:r>
              <a:rPr lang="ru-RU" sz="3200" dirty="0"/>
              <a:t> та </a:t>
            </a:r>
            <a:r>
              <a:rPr lang="ru-RU" sz="3200" dirty="0" err="1"/>
              <a:t>найважливішим</a:t>
            </a:r>
            <a:r>
              <a:rPr lang="ru-RU" sz="3200" dirty="0"/>
              <a:t> законом </a:t>
            </a:r>
            <a:r>
              <a:rPr lang="ru-RU" sz="3200" dirty="0" err="1"/>
              <a:t>нашої</a:t>
            </a:r>
            <a:r>
              <a:rPr lang="ru-RU" sz="3200" dirty="0"/>
              <a:t> </a:t>
            </a:r>
            <a:r>
              <a:rPr lang="ru-RU" sz="3200" dirty="0" err="1"/>
              <a:t>держави</a:t>
            </a:r>
            <a:r>
              <a:rPr lang="ru-RU" sz="3200" dirty="0"/>
              <a:t> є </a:t>
            </a:r>
            <a:r>
              <a:rPr lang="ru-RU" sz="3200" b="1" i="1" dirty="0" err="1"/>
              <a:t>Конституція</a:t>
            </a:r>
            <a:r>
              <a:rPr lang="ru-RU" sz="3200" b="1" i="1" dirty="0"/>
              <a:t> </a:t>
            </a:r>
            <a:r>
              <a:rPr lang="ru-RU" sz="3200" b="1" i="1" dirty="0" err="1"/>
              <a:t>України</a:t>
            </a:r>
            <a:r>
              <a:rPr lang="ru-RU" sz="3200" dirty="0"/>
              <a:t>, де </a:t>
            </a:r>
            <a:r>
              <a:rPr lang="ru-RU" sz="3200" dirty="0" err="1"/>
              <a:t>зібрані</a:t>
            </a:r>
            <a:r>
              <a:rPr lang="ru-RU" sz="3200" dirty="0"/>
              <a:t> </a:t>
            </a:r>
            <a:r>
              <a:rPr lang="ru-RU" sz="3200" dirty="0" err="1"/>
              <a:t>основні</a:t>
            </a:r>
            <a:r>
              <a:rPr lang="ru-RU" sz="3200" dirty="0"/>
              <a:t> правила, за </a:t>
            </a:r>
            <a:r>
              <a:rPr lang="ru-RU" sz="3200" dirty="0" err="1"/>
              <a:t>якими</a:t>
            </a:r>
            <a:r>
              <a:rPr lang="ru-RU" sz="3200" dirty="0"/>
              <a:t> </a:t>
            </a:r>
            <a:r>
              <a:rPr lang="ru-RU" sz="3200" dirty="0" err="1"/>
              <a:t>повинні</a:t>
            </a:r>
            <a:r>
              <a:rPr lang="ru-RU" sz="3200" dirty="0"/>
              <a:t> </a:t>
            </a:r>
            <a:r>
              <a:rPr lang="ru-RU" sz="3200" dirty="0" err="1"/>
              <a:t>жити</a:t>
            </a:r>
            <a:r>
              <a:rPr lang="ru-RU" sz="3200" dirty="0"/>
              <a:t> та </a:t>
            </a:r>
            <a:r>
              <a:rPr lang="ru-RU" sz="3200" dirty="0" err="1"/>
              <a:t>працювати</a:t>
            </a:r>
            <a:r>
              <a:rPr lang="ru-RU" sz="3200" dirty="0"/>
              <a:t> </a:t>
            </a:r>
            <a:r>
              <a:rPr lang="ru-RU" sz="3200" dirty="0" err="1"/>
              <a:t>всі</a:t>
            </a:r>
            <a:r>
              <a:rPr lang="ru-RU" sz="3200" dirty="0"/>
              <a:t> </a:t>
            </a:r>
            <a:r>
              <a:rPr lang="ru-RU" sz="3200" dirty="0" err="1"/>
              <a:t>громадяни</a:t>
            </a:r>
            <a:r>
              <a:rPr lang="ru-RU" sz="3200" dirty="0"/>
              <a:t> </a:t>
            </a:r>
            <a:r>
              <a:rPr lang="ru-RU" sz="3200" dirty="0" err="1"/>
              <a:t>нашої</a:t>
            </a:r>
            <a:r>
              <a:rPr lang="ru-RU" sz="3200" dirty="0"/>
              <a:t> </a:t>
            </a:r>
            <a:r>
              <a:rPr lang="ru-RU" sz="3200" dirty="0" err="1"/>
              <a:t>держави</a:t>
            </a:r>
            <a:r>
              <a:rPr lang="ru-RU" sz="3200" dirty="0"/>
              <a:t>. </a:t>
            </a:r>
          </a:p>
        </p:txBody>
      </p:sp>
      <p:pic>
        <p:nvPicPr>
          <p:cNvPr id="2052" name="Picture 4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40968"/>
            <a:ext cx="7128792" cy="344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19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7931224" cy="5976664"/>
          </a:xfrm>
          <a:gradFill>
            <a:gsLst>
              <a:gs pos="0">
                <a:srgbClr val="5E9EFF"/>
              </a:gs>
              <a:gs pos="0">
                <a:srgbClr val="85C2FF"/>
              </a:gs>
              <a:gs pos="36000">
                <a:srgbClr val="C4D6EB"/>
              </a:gs>
              <a:gs pos="75000">
                <a:srgbClr val="E2E1F3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ru-RU" sz="3000" dirty="0" smtClean="0"/>
              <a:t>У </a:t>
            </a:r>
            <a:r>
              <a:rPr lang="ru-RU" sz="3000" dirty="0" err="1" smtClean="0"/>
              <a:t>Конституції</a:t>
            </a:r>
            <a:r>
              <a:rPr lang="ru-RU" sz="3000" dirty="0" smtClean="0"/>
              <a:t> </a:t>
            </a:r>
            <a:r>
              <a:rPr lang="ru-RU" sz="3000" dirty="0" err="1" smtClean="0"/>
              <a:t>України</a:t>
            </a:r>
            <a:r>
              <a:rPr lang="ru-RU" sz="3000" dirty="0" smtClean="0"/>
              <a:t> записано, </a:t>
            </a:r>
            <a:r>
              <a:rPr lang="ru-RU" sz="3000" dirty="0" err="1" smtClean="0"/>
              <a:t>що</a:t>
            </a:r>
            <a:r>
              <a:rPr lang="ru-RU" sz="3000" dirty="0" smtClean="0"/>
              <a:t> </a:t>
            </a:r>
            <a:r>
              <a:rPr lang="ru-RU" sz="3000" dirty="0" err="1" smtClean="0"/>
              <a:t>ти</a:t>
            </a:r>
            <a:r>
              <a:rPr lang="ru-RU" sz="3000" dirty="0" smtClean="0"/>
              <a:t> </a:t>
            </a:r>
            <a:r>
              <a:rPr lang="ru-RU" sz="3000" dirty="0" err="1" smtClean="0"/>
              <a:t>можеш</a:t>
            </a:r>
            <a:r>
              <a:rPr lang="ru-RU" sz="3000" dirty="0" smtClean="0"/>
              <a:t> </a:t>
            </a:r>
            <a:r>
              <a:rPr lang="ru-RU" sz="3000" dirty="0" err="1" smtClean="0"/>
              <a:t>робити</a:t>
            </a:r>
            <a:r>
              <a:rPr lang="ru-RU" sz="3000" dirty="0" smtClean="0"/>
              <a:t> (</a:t>
            </a:r>
            <a:r>
              <a:rPr lang="ru-RU" sz="3000" dirty="0" err="1" smtClean="0"/>
              <a:t>це</a:t>
            </a:r>
            <a:r>
              <a:rPr lang="ru-RU" sz="3000" dirty="0" smtClean="0"/>
              <a:t> </a:t>
            </a:r>
            <a:r>
              <a:rPr lang="ru-RU" sz="3000" dirty="0" err="1" smtClean="0"/>
              <a:t>твої</a:t>
            </a:r>
            <a:r>
              <a:rPr lang="ru-RU" sz="3000" dirty="0" smtClean="0"/>
              <a:t> права), а </a:t>
            </a:r>
            <a:r>
              <a:rPr lang="ru-RU" sz="3000" dirty="0" err="1" smtClean="0"/>
              <a:t>також</a:t>
            </a:r>
            <a:r>
              <a:rPr lang="ru-RU" sz="3000" dirty="0" smtClean="0"/>
              <a:t> про те, </a:t>
            </a:r>
            <a:r>
              <a:rPr lang="ru-RU" sz="3000" dirty="0" err="1" smtClean="0"/>
              <a:t>що</a:t>
            </a:r>
            <a:r>
              <a:rPr lang="ru-RU" sz="3000" dirty="0" smtClean="0"/>
              <a:t> </a:t>
            </a:r>
            <a:r>
              <a:rPr lang="ru-RU" sz="3000" dirty="0" err="1" smtClean="0"/>
              <a:t>ти</a:t>
            </a:r>
            <a:r>
              <a:rPr lang="ru-RU" sz="3000" dirty="0" smtClean="0"/>
              <a:t> повинен </a:t>
            </a:r>
            <a:r>
              <a:rPr lang="ru-RU" sz="3000" dirty="0" err="1" smtClean="0"/>
              <a:t>виконувати</a:t>
            </a:r>
            <a:r>
              <a:rPr lang="ru-RU" sz="3000" dirty="0" smtClean="0"/>
              <a:t> (</a:t>
            </a:r>
            <a:r>
              <a:rPr lang="ru-RU" sz="3000" dirty="0" err="1" smtClean="0"/>
              <a:t>це</a:t>
            </a:r>
            <a:r>
              <a:rPr lang="ru-RU" sz="3000" dirty="0" smtClean="0"/>
              <a:t> </a:t>
            </a:r>
            <a:r>
              <a:rPr lang="ru-RU" sz="3000" dirty="0" err="1" smtClean="0"/>
              <a:t>твої</a:t>
            </a:r>
            <a:r>
              <a:rPr lang="ru-RU" sz="3000" dirty="0" smtClean="0"/>
              <a:t> </a:t>
            </a:r>
            <a:r>
              <a:rPr lang="ru-RU" sz="3000" dirty="0" err="1" smtClean="0"/>
              <a:t>обов’язки</a:t>
            </a:r>
            <a:r>
              <a:rPr lang="ru-RU" sz="3000" dirty="0" smtClean="0"/>
              <a:t>). </a:t>
            </a:r>
          </a:p>
          <a:p>
            <a:endParaRPr lang="ru-RU" dirty="0"/>
          </a:p>
        </p:txBody>
      </p:sp>
      <p:pic>
        <p:nvPicPr>
          <p:cNvPr id="4098" name="Picture 2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08919"/>
            <a:ext cx="4509120" cy="360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11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7931224" cy="5976664"/>
          </a:xfrm>
          <a:gradFill>
            <a:gsLst>
              <a:gs pos="0">
                <a:srgbClr val="5E9EFF"/>
              </a:gs>
              <a:gs pos="0">
                <a:srgbClr val="85C2FF"/>
              </a:gs>
              <a:gs pos="36000">
                <a:srgbClr val="C4D6EB"/>
              </a:gs>
              <a:gs pos="75000">
                <a:srgbClr val="E2E1F3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err="1" smtClean="0"/>
              <a:t>Наприклад</a:t>
            </a:r>
            <a:r>
              <a:rPr lang="ru-RU" sz="2800" dirty="0" smtClean="0"/>
              <a:t>, у </a:t>
            </a:r>
            <a:r>
              <a:rPr lang="ru-RU" sz="2800" dirty="0" err="1" smtClean="0"/>
              <a:t>Конституції</a:t>
            </a:r>
            <a:r>
              <a:rPr lang="ru-RU" sz="2800" dirty="0" smtClean="0"/>
              <a:t> записано,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кожен</a:t>
            </a:r>
            <a:r>
              <a:rPr lang="ru-RU" sz="2800" dirty="0" smtClean="0"/>
              <a:t>, </a:t>
            </a:r>
            <a:r>
              <a:rPr lang="ru-RU" sz="2800" dirty="0" err="1" smtClean="0"/>
              <a:t>тобто</a:t>
            </a:r>
            <a:r>
              <a:rPr lang="ru-RU" sz="2800" dirty="0" smtClean="0"/>
              <a:t> </a:t>
            </a:r>
            <a:r>
              <a:rPr lang="ru-RU" sz="2800" dirty="0" err="1" smtClean="0"/>
              <a:t>ти</a:t>
            </a:r>
            <a:r>
              <a:rPr lang="ru-RU" sz="2800" dirty="0" smtClean="0"/>
              <a:t>, </a:t>
            </a:r>
            <a:r>
              <a:rPr lang="ru-RU" sz="2800" dirty="0" err="1" smtClean="0"/>
              <a:t>твої</a:t>
            </a:r>
            <a:r>
              <a:rPr lang="ru-RU" sz="2800" dirty="0" smtClean="0"/>
              <a:t> батьки, </a:t>
            </a:r>
            <a:r>
              <a:rPr lang="ru-RU" sz="2800" dirty="0" err="1" smtClean="0"/>
              <a:t>твої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друзі</a:t>
            </a:r>
            <a:r>
              <a:rPr lang="ru-RU" sz="2800" dirty="0" smtClean="0"/>
              <a:t>,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право на </a:t>
            </a:r>
            <a:r>
              <a:rPr lang="ru-RU" sz="2800" dirty="0" err="1" smtClean="0"/>
              <a:t>повагу</a:t>
            </a:r>
            <a:r>
              <a:rPr lang="ru-RU" sz="2800" dirty="0" smtClean="0"/>
              <a:t> до </a:t>
            </a:r>
            <a:r>
              <a:rPr lang="ru-RU" sz="2800" dirty="0" err="1" smtClean="0"/>
              <a:t>своєї</a:t>
            </a:r>
            <a:r>
              <a:rPr lang="ru-RU" sz="2800" dirty="0" smtClean="0"/>
              <a:t> </a:t>
            </a:r>
            <a:r>
              <a:rPr lang="ru-RU" sz="2800" dirty="0" err="1" smtClean="0"/>
              <a:t>гідності</a:t>
            </a:r>
            <a:r>
              <a:rPr lang="ru-RU" sz="2800" dirty="0" smtClean="0"/>
              <a:t>.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означає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ніхто</a:t>
            </a:r>
            <a:r>
              <a:rPr lang="ru-RU" sz="2800" dirty="0" smtClean="0"/>
              <a:t> та </a:t>
            </a:r>
            <a:r>
              <a:rPr lang="ru-RU" sz="2800" dirty="0" err="1" smtClean="0"/>
              <a:t>ні</a:t>
            </a:r>
            <a:r>
              <a:rPr lang="ru-RU" sz="2800" dirty="0" smtClean="0"/>
              <a:t> в </a:t>
            </a:r>
            <a:r>
              <a:rPr lang="ru-RU" sz="2800" dirty="0" err="1" smtClean="0"/>
              <a:t>якому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випадку</a:t>
            </a:r>
            <a:r>
              <a:rPr lang="ru-RU" sz="2800" dirty="0" smtClean="0"/>
              <a:t> не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</a:t>
            </a:r>
            <a:r>
              <a:rPr lang="ru-RU" sz="2800" dirty="0" err="1" smtClean="0"/>
              <a:t>обзивати</a:t>
            </a:r>
            <a:r>
              <a:rPr lang="ru-RU" sz="2800" dirty="0" smtClean="0"/>
              <a:t> тебе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говорити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тобі</a:t>
            </a:r>
            <a:r>
              <a:rPr lang="ru-RU" sz="2800" dirty="0" smtClean="0"/>
              <a:t> </a:t>
            </a:r>
            <a:r>
              <a:rPr lang="ru-RU" sz="2800" dirty="0" err="1" smtClean="0"/>
              <a:t>образливі</a:t>
            </a:r>
            <a:r>
              <a:rPr lang="ru-RU" sz="2800" dirty="0" smtClean="0"/>
              <a:t> слова. </a:t>
            </a:r>
          </a:p>
          <a:p>
            <a:endParaRPr lang="ru-RU" dirty="0"/>
          </a:p>
        </p:txBody>
      </p:sp>
      <p:pic>
        <p:nvPicPr>
          <p:cNvPr id="5122" name="Picture 2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84984"/>
            <a:ext cx="5040560" cy="335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97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" y="182596"/>
            <a:ext cx="7917512" cy="5976664"/>
          </a:xfrm>
          <a:gradFill>
            <a:gsLst>
              <a:gs pos="0">
                <a:srgbClr val="5E9EFF"/>
              </a:gs>
              <a:gs pos="0">
                <a:srgbClr val="85C2FF"/>
              </a:gs>
              <a:gs pos="36000">
                <a:srgbClr val="C4D6EB"/>
              </a:gs>
              <a:gs pos="75000">
                <a:srgbClr val="E2E1F3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Разом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цим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Конституція</a:t>
            </a:r>
            <a:r>
              <a:rPr lang="ru-RU" sz="2800" dirty="0" smtClean="0"/>
              <a:t> </a:t>
            </a:r>
            <a:r>
              <a:rPr lang="ru-RU" sz="2800" dirty="0" err="1" smtClean="0"/>
              <a:t>України</a:t>
            </a:r>
            <a:r>
              <a:rPr lang="ru-RU" sz="2800" dirty="0" smtClean="0"/>
              <a:t> </a:t>
            </a:r>
            <a:r>
              <a:rPr lang="ru-RU" sz="2800" dirty="0" err="1" smtClean="0"/>
              <a:t>вимагає</a:t>
            </a:r>
            <a:r>
              <a:rPr lang="ru-RU" sz="2800" dirty="0" smtClean="0"/>
              <a:t> і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тебе </a:t>
            </a:r>
            <a:r>
              <a:rPr lang="ru-RU" sz="2800" dirty="0" err="1" smtClean="0"/>
              <a:t>чемної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поведінки</a:t>
            </a:r>
            <a:r>
              <a:rPr lang="ru-RU" sz="2800" dirty="0" smtClean="0"/>
              <a:t>, </a:t>
            </a:r>
            <a:r>
              <a:rPr lang="ru-RU" sz="2800" dirty="0" err="1" smtClean="0"/>
              <a:t>забороняючи</a:t>
            </a:r>
            <a:r>
              <a:rPr lang="ru-RU" sz="2800" dirty="0" smtClean="0"/>
              <a:t> </a:t>
            </a:r>
            <a:r>
              <a:rPr lang="ru-RU" sz="2800" dirty="0" err="1" smtClean="0"/>
              <a:t>тобі</a:t>
            </a:r>
            <a:r>
              <a:rPr lang="ru-RU" sz="2800" dirty="0" smtClean="0"/>
              <a:t>, </a:t>
            </a:r>
            <a:r>
              <a:rPr lang="ru-RU" sz="2800" dirty="0" err="1" smtClean="0"/>
              <a:t>зокрема</a:t>
            </a:r>
            <a:r>
              <a:rPr lang="ru-RU" sz="2800" dirty="0" smtClean="0"/>
              <a:t>, </a:t>
            </a:r>
            <a:r>
              <a:rPr lang="ru-RU" sz="2800" dirty="0" err="1" smtClean="0"/>
              <a:t>заподіювати</a:t>
            </a:r>
            <a:r>
              <a:rPr lang="ru-RU" sz="2800" dirty="0" smtClean="0"/>
              <a:t> шкоду </a:t>
            </a:r>
            <a:r>
              <a:rPr lang="ru-RU" sz="2800" dirty="0" err="1" smtClean="0"/>
              <a:t>природі</a:t>
            </a:r>
            <a:r>
              <a:rPr lang="ru-RU" sz="2800" dirty="0" smtClean="0"/>
              <a:t> (</a:t>
            </a:r>
            <a:r>
              <a:rPr lang="ru-RU" sz="2800" dirty="0" err="1" smtClean="0"/>
              <a:t>наприклад</a:t>
            </a:r>
            <a:r>
              <a:rPr lang="ru-RU" sz="2800" dirty="0" smtClean="0"/>
              <a:t> </a:t>
            </a:r>
            <a:r>
              <a:rPr lang="ru-RU" sz="2800" dirty="0" err="1" smtClean="0"/>
              <a:t>рвати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квіти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ламати</a:t>
            </a:r>
            <a:r>
              <a:rPr lang="ru-RU" sz="2800" dirty="0" smtClean="0"/>
              <a:t> дерева), </a:t>
            </a:r>
            <a:r>
              <a:rPr lang="ru-RU" sz="2800" dirty="0" err="1" smtClean="0"/>
              <a:t>пошкоджувати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речі</a:t>
            </a:r>
            <a:r>
              <a:rPr lang="ru-RU" sz="2800" dirty="0" smtClean="0"/>
              <a:t> </a:t>
            </a:r>
            <a:r>
              <a:rPr lang="ru-RU" sz="2800" dirty="0" err="1" smtClean="0"/>
              <a:t>друзів</a:t>
            </a:r>
            <a:r>
              <a:rPr lang="ru-RU" sz="2800" dirty="0" smtClean="0"/>
              <a:t> та </a:t>
            </a:r>
            <a:r>
              <a:rPr lang="ru-RU" sz="2800" dirty="0" err="1" smtClean="0"/>
              <a:t>товаришів</a:t>
            </a:r>
            <a:r>
              <a:rPr lang="ru-RU" sz="2800" dirty="0" smtClean="0"/>
              <a:t>, </a:t>
            </a:r>
            <a:r>
              <a:rPr lang="ru-RU" sz="2800" dirty="0" err="1" smtClean="0"/>
              <a:t>завдавати</a:t>
            </a:r>
            <a:r>
              <a:rPr lang="ru-RU" sz="2800" dirty="0" smtClean="0"/>
              <a:t> болю людям та </a:t>
            </a:r>
            <a:r>
              <a:rPr lang="ru-RU" sz="2800" dirty="0" err="1" smtClean="0"/>
              <a:t>тваринам</a:t>
            </a:r>
            <a:r>
              <a:rPr lang="ru-RU" sz="2800" dirty="0" smtClean="0"/>
              <a:t>.</a:t>
            </a:r>
          </a:p>
          <a:p>
            <a:endParaRPr lang="ru-RU" dirty="0"/>
          </a:p>
        </p:txBody>
      </p:sp>
      <p:pic>
        <p:nvPicPr>
          <p:cNvPr id="8194" name="Picture 2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24944"/>
            <a:ext cx="5904656" cy="376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94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7"/>
            <a:ext cx="8147248" cy="1872208"/>
          </a:xfrm>
        </p:spPr>
        <p:txBody>
          <a:bodyPr/>
          <a:lstStyle/>
          <a:p>
            <a:r>
              <a:rPr lang="ru-RU" sz="2800" dirty="0" smtClean="0"/>
              <a:t>Правила,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записані</a:t>
            </a:r>
            <a:r>
              <a:rPr lang="ru-RU" sz="2800" dirty="0" smtClean="0"/>
              <a:t> у </a:t>
            </a:r>
            <a:r>
              <a:rPr lang="ru-RU" sz="2800" dirty="0" err="1" smtClean="0"/>
              <a:t>Конституції</a:t>
            </a:r>
            <a:r>
              <a:rPr lang="ru-RU" sz="2800" dirty="0" smtClean="0"/>
              <a:t> </a:t>
            </a:r>
            <a:r>
              <a:rPr lang="ru-RU" sz="2800" dirty="0" err="1" smtClean="0"/>
              <a:t>України</a:t>
            </a:r>
            <a:r>
              <a:rPr lang="ru-RU" sz="2800" dirty="0" smtClean="0"/>
              <a:t>, </a:t>
            </a:r>
            <a:r>
              <a:rPr lang="ru-RU" sz="2800" dirty="0" err="1" smtClean="0"/>
              <a:t>ні</a:t>
            </a:r>
            <a:r>
              <a:rPr lang="ru-RU" sz="2800" dirty="0" smtClean="0"/>
              <a:t> в </a:t>
            </a:r>
            <a:r>
              <a:rPr lang="ru-RU" sz="2800" dirty="0" err="1" smtClean="0"/>
              <a:t>якому</a:t>
            </a:r>
            <a:r>
              <a:rPr lang="ru-RU" sz="2800" dirty="0" smtClean="0"/>
              <a:t> </a:t>
            </a:r>
            <a:r>
              <a:rPr lang="ru-RU" sz="2800" dirty="0" err="1" smtClean="0"/>
              <a:t>разі</a:t>
            </a:r>
            <a:r>
              <a:rPr lang="ru-RU" sz="2800" dirty="0" smtClean="0"/>
              <a:t> не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порушувати</a:t>
            </a:r>
            <a:r>
              <a:rPr lang="ru-RU" sz="2800" dirty="0"/>
              <a:t>!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7170" name="Picture 2" descr="Картинки по запросу конституція для дітей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624735" cy="452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513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6"/>
            <a:ext cx="8147248" cy="2376263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err="1"/>
              <a:t>Цікаво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першою</a:t>
            </a:r>
            <a:r>
              <a:rPr lang="ru-RU" sz="2800" dirty="0"/>
              <a:t> </a:t>
            </a:r>
            <a:r>
              <a:rPr lang="ru-RU" sz="2800" dirty="0" err="1"/>
              <a:t>вітчизняною</a:t>
            </a:r>
            <a:r>
              <a:rPr lang="ru-RU" sz="2800" dirty="0"/>
              <a:t> </a:t>
            </a:r>
            <a:r>
              <a:rPr lang="ru-RU" sz="2800" dirty="0" err="1"/>
              <a:t>конституцією</a:t>
            </a:r>
            <a:r>
              <a:rPr lang="ru-RU" sz="2800" dirty="0"/>
              <a:t> </a:t>
            </a:r>
            <a:r>
              <a:rPr lang="ru-RU" sz="2800" dirty="0" err="1"/>
              <a:t>вважається</a:t>
            </a:r>
            <a:r>
              <a:rPr lang="ru-RU" sz="2800" dirty="0"/>
              <a:t> </a:t>
            </a:r>
            <a:r>
              <a:rPr lang="ru-RU" sz="2800" dirty="0" err="1"/>
              <a:t>Конституція</a:t>
            </a:r>
            <a:r>
              <a:rPr lang="ru-RU" sz="2800" dirty="0"/>
              <a:t> </a:t>
            </a:r>
            <a:r>
              <a:rPr lang="ru-RU" sz="2800" dirty="0" err="1"/>
              <a:t>гетьмана</a:t>
            </a:r>
            <a:r>
              <a:rPr lang="ru-RU" sz="2800" dirty="0"/>
              <a:t> </a:t>
            </a:r>
            <a:r>
              <a:rPr lang="ru-RU" sz="2800" dirty="0" err="1"/>
              <a:t>Пилипа</a:t>
            </a:r>
            <a:r>
              <a:rPr lang="ru-RU" sz="2800" dirty="0"/>
              <a:t> Орлика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Ми </a:t>
            </a:r>
            <a:r>
              <a:rPr lang="ru-RU" sz="2800" dirty="0" err="1"/>
              <a:t>можемо</a:t>
            </a:r>
            <a:r>
              <a:rPr lang="ru-RU" sz="2800" dirty="0"/>
              <a:t> </a:t>
            </a:r>
            <a:r>
              <a:rPr lang="ru-RU" sz="2800" dirty="0" err="1"/>
              <a:t>пишатися</a:t>
            </a:r>
            <a:r>
              <a:rPr lang="ru-RU" sz="2800" dirty="0"/>
              <a:t> </a:t>
            </a:r>
            <a:r>
              <a:rPr lang="ru-RU" sz="2800" dirty="0" err="1"/>
              <a:t>тим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ця</a:t>
            </a:r>
            <a:r>
              <a:rPr lang="ru-RU" sz="2800" dirty="0"/>
              <a:t> </a:t>
            </a:r>
            <a:r>
              <a:rPr lang="ru-RU" sz="2800" dirty="0" err="1"/>
              <a:t>Конституція</a:t>
            </a:r>
            <a:r>
              <a:rPr lang="ru-RU" sz="2800" dirty="0"/>
              <a:t>, </a:t>
            </a:r>
            <a:r>
              <a:rPr lang="ru-RU" sz="2800" dirty="0" err="1"/>
              <a:t>прийнята</a:t>
            </a:r>
            <a:r>
              <a:rPr lang="ru-RU" sz="2800" dirty="0"/>
              <a:t> 5 </a:t>
            </a:r>
            <a:r>
              <a:rPr lang="ru-RU" sz="2800" dirty="0" err="1"/>
              <a:t>квітня</a:t>
            </a:r>
            <a:r>
              <a:rPr lang="ru-RU" sz="2800" dirty="0"/>
              <a:t> 1710 року, </a:t>
            </a:r>
            <a:r>
              <a:rPr lang="ru-RU" sz="2800" dirty="0" err="1"/>
              <a:t>була</a:t>
            </a:r>
            <a:r>
              <a:rPr lang="ru-RU" sz="2800" dirty="0"/>
              <a:t> </a:t>
            </a:r>
            <a:r>
              <a:rPr lang="ru-RU" sz="2800" dirty="0" err="1"/>
              <a:t>однією</a:t>
            </a:r>
            <a:r>
              <a:rPr lang="ru-RU" sz="2800" dirty="0"/>
              <a:t> з перших в </a:t>
            </a:r>
            <a:r>
              <a:rPr lang="ru-RU" sz="2800" dirty="0" err="1"/>
              <a:t>Європі</a:t>
            </a:r>
            <a:r>
              <a:rPr lang="ru-RU" sz="2800" dirty="0"/>
              <a:t> та </a:t>
            </a:r>
            <a:r>
              <a:rPr lang="ru-RU" sz="2800" dirty="0" err="1"/>
              <a:t>світі</a:t>
            </a:r>
            <a:r>
              <a:rPr lang="ru-RU" sz="2800" dirty="0"/>
              <a:t>.</a:t>
            </a:r>
            <a:endParaRPr lang="ru-RU" dirty="0"/>
          </a:p>
        </p:txBody>
      </p:sp>
      <p:pic>
        <p:nvPicPr>
          <p:cNvPr id="9218" name="Picture 2" descr="Картинки по запросу конституція для дітей пилип орли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6912"/>
            <a:ext cx="5691428" cy="401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250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7"/>
            <a:ext cx="8147248" cy="1872208"/>
          </a:xfrm>
        </p:spPr>
        <p:txBody>
          <a:bodyPr/>
          <a:lstStyle/>
          <a:p>
            <a:r>
              <a:rPr lang="ru-RU" sz="2800" b="1" dirty="0"/>
              <a:t>28 </a:t>
            </a:r>
            <a:r>
              <a:rPr lang="ru-RU" sz="2800" b="1" dirty="0" err="1"/>
              <a:t>червня</a:t>
            </a:r>
            <a:r>
              <a:rPr lang="ru-RU" sz="2800" b="1" dirty="0"/>
              <a:t> 1996 року </a:t>
            </a:r>
            <a:r>
              <a:rPr lang="ru-RU" sz="2800" b="1" dirty="0" err="1"/>
              <a:t>Верховна</a:t>
            </a:r>
            <a:r>
              <a:rPr lang="ru-RU" sz="2800" b="1" dirty="0"/>
              <a:t> Рада </a:t>
            </a:r>
            <a:r>
              <a:rPr lang="ru-RU" sz="2800" b="1" dirty="0" err="1"/>
              <a:t>ухвалила</a:t>
            </a:r>
            <a:r>
              <a:rPr lang="ru-RU" sz="2800" b="1" dirty="0"/>
              <a:t> </a:t>
            </a:r>
            <a:r>
              <a:rPr lang="ru-RU" sz="2800" b="1" dirty="0" err="1"/>
              <a:t>Конституцію</a:t>
            </a:r>
            <a:r>
              <a:rPr lang="ru-RU" sz="2800" b="1" dirty="0"/>
              <a:t> </a:t>
            </a:r>
            <a:r>
              <a:rPr lang="ru-RU" sz="2800" b="1" dirty="0" err="1"/>
              <a:t>України</a:t>
            </a:r>
            <a:r>
              <a:rPr lang="ru-RU" sz="2800" dirty="0"/>
              <a:t>. </a:t>
            </a:r>
            <a:r>
              <a:rPr lang="ru-RU" sz="2800" dirty="0" err="1"/>
              <a:t>Відтоді</a:t>
            </a:r>
            <a:r>
              <a:rPr lang="ru-RU" sz="2800" dirty="0"/>
              <a:t> </a:t>
            </a:r>
            <a:r>
              <a:rPr lang="ru-RU" sz="2800" dirty="0" err="1"/>
              <a:t>цей</a:t>
            </a:r>
            <a:r>
              <a:rPr lang="ru-RU" sz="2800" dirty="0"/>
              <a:t> день в </a:t>
            </a:r>
            <a:r>
              <a:rPr lang="ru-RU" sz="2800" dirty="0" err="1"/>
              <a:t>Україні</a:t>
            </a:r>
            <a:r>
              <a:rPr lang="ru-RU" sz="2800" dirty="0"/>
              <a:t> </a:t>
            </a:r>
            <a:r>
              <a:rPr lang="ru-RU" sz="2800" dirty="0" err="1"/>
              <a:t>відзначається</a:t>
            </a:r>
            <a:r>
              <a:rPr lang="ru-RU" sz="2800" dirty="0"/>
              <a:t> як </a:t>
            </a:r>
            <a:r>
              <a:rPr lang="ru-RU" sz="2800" dirty="0" err="1"/>
              <a:t>державне</a:t>
            </a:r>
            <a:r>
              <a:rPr lang="ru-RU" sz="2800" dirty="0"/>
              <a:t> свято.</a:t>
            </a:r>
            <a:endParaRPr lang="ru-RU" dirty="0"/>
          </a:p>
        </p:txBody>
      </p:sp>
      <p:pic>
        <p:nvPicPr>
          <p:cNvPr id="1026" name="Picture 2" descr="Картинки по запросу конституція для дітей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20888"/>
            <a:ext cx="6453137" cy="390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36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0589"/>
            <a:ext cx="3600400" cy="268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831" y="191670"/>
            <a:ext cx="4648830" cy="330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85" y="3212976"/>
            <a:ext cx="4519757" cy="330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артинки по запросу конституція для діте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44783"/>
            <a:ext cx="4160029" cy="286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842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Дякую за увагу!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939389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212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Конституція України – основний закон держави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Анастасия</cp:lastModifiedBy>
  <cp:revision>6</cp:revision>
  <dcterms:created xsi:type="dcterms:W3CDTF">2016-10-12T21:08:42Z</dcterms:created>
  <dcterms:modified xsi:type="dcterms:W3CDTF">2016-10-12T22:11:20Z</dcterms:modified>
</cp:coreProperties>
</file>